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61" r:id="rId3"/>
    <p:sldId id="263" r:id="rId4"/>
    <p:sldId id="277" r:id="rId5"/>
    <p:sldId id="260" r:id="rId6"/>
    <p:sldId id="262" r:id="rId7"/>
    <p:sldId id="258" r:id="rId8"/>
    <p:sldId id="259" r:id="rId9"/>
    <p:sldId id="264" r:id="rId10"/>
    <p:sldId id="266" r:id="rId11"/>
    <p:sldId id="270" r:id="rId12"/>
    <p:sldId id="267" r:id="rId13"/>
    <p:sldId id="268" r:id="rId14"/>
    <p:sldId id="269" r:id="rId15"/>
    <p:sldId id="272" r:id="rId16"/>
    <p:sldId id="276" r:id="rId17"/>
    <p:sldId id="275" r:id="rId18"/>
    <p:sldId id="273" r:id="rId19"/>
    <p:sldId id="274" r:id="rId20"/>
    <p:sldId id="271" r:id="rId2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82FF"/>
    <a:srgbClr val="F85739"/>
    <a:srgbClr val="00CAFF"/>
    <a:srgbClr val="3FC7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2"/>
    <p:restoredTop sz="94694"/>
  </p:normalViewPr>
  <p:slideViewPr>
    <p:cSldViewPr snapToGrid="0">
      <p:cViewPr varScale="1">
        <p:scale>
          <a:sx n="81" d="100"/>
          <a:sy n="81" d="100"/>
        </p:scale>
        <p:origin x="120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itelfolie_1">
    <p:bg>
      <p:bgPr>
        <a:solidFill>
          <a:srgbClr val="F857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24A6B7F-C181-9CAA-94B0-7A313358346E}"/>
              </a:ext>
            </a:extLst>
          </p:cNvPr>
          <p:cNvSpPr/>
          <p:nvPr userDrawn="1"/>
        </p:nvSpPr>
        <p:spPr>
          <a:xfrm>
            <a:off x="0" y="0"/>
            <a:ext cx="10792918" cy="3286897"/>
          </a:xfrm>
          <a:prstGeom prst="rect">
            <a:avLst/>
          </a:prstGeom>
          <a:solidFill>
            <a:srgbClr val="BF82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EF150F-C439-E1BC-6B9D-974DCFF94C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120" y="406400"/>
            <a:ext cx="9144000" cy="2387600"/>
          </a:xfrm>
          <a:prstGeom prst="rect">
            <a:avLst/>
          </a:prstGeom>
        </p:spPr>
        <p:txBody>
          <a:bodyPr anchor="t"/>
          <a:lstStyle>
            <a:lvl1pPr algn="l">
              <a:defRPr sz="60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Hier ist der Titel der Präsentation</a:t>
            </a:r>
          </a:p>
        </p:txBody>
      </p:sp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79778FE0-8899-3AD6-7791-6683F188E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752" y="5865987"/>
            <a:ext cx="5418831" cy="10157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50632E7-FB80-959C-27DC-03E445201D02}"/>
              </a:ext>
            </a:extLst>
          </p:cNvPr>
          <p:cNvSpPr/>
          <p:nvPr userDrawn="1"/>
        </p:nvSpPr>
        <p:spPr>
          <a:xfrm>
            <a:off x="9469120" y="2823519"/>
            <a:ext cx="2722880" cy="926756"/>
          </a:xfrm>
          <a:prstGeom prst="rect">
            <a:avLst/>
          </a:prstGeom>
          <a:solidFill>
            <a:srgbClr val="F85739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FFC3B1B8-8C03-3A41-D650-32E17636A35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593450" y="3056467"/>
            <a:ext cx="2479729" cy="413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spc="50" baseline="0">
                <a:latin typeface="PP Agrandir" pitchFamily="2" charset="77"/>
              </a:defRPr>
            </a:lvl1pPr>
          </a:lstStyle>
          <a:p>
            <a:pPr lvl="0"/>
            <a:r>
              <a:rPr lang="de-DE" dirty="0"/>
              <a:t>Datum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B5F8F95C-A4C1-E8BB-9BEF-DB2EF9AA1A2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5120" y="3693297"/>
            <a:ext cx="9144000" cy="12750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 i="0" spc="50" baseline="0">
                <a:latin typeface="PP Agrandir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Und hier ggf. der Untertitel</a:t>
            </a:r>
          </a:p>
        </p:txBody>
      </p:sp>
    </p:spTree>
    <p:extLst>
      <p:ext uri="{BB962C8B-B14F-4D97-AF65-F5344CB8AC3E}">
        <p14:creationId xmlns:p14="http://schemas.microsoft.com/office/powerpoint/2010/main" val="3456397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ext+Bil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595FA73-5BEE-6D47-6759-0C29E94B54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134141"/>
            <a:ext cx="6712687" cy="6273208"/>
          </a:xfrm>
          <a:prstGeom prst="roundRect">
            <a:avLst>
              <a:gd name="adj" fmla="val 8620"/>
            </a:avLst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0" y="1"/>
            <a:ext cx="12192000" cy="14522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87C37EF-A7F6-6EC7-51EE-600179DC3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825625"/>
            <a:ext cx="5340927" cy="435133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23" name="Titel 1">
            <a:extLst>
              <a:ext uri="{FF2B5EF4-FFF2-40B4-BE49-F238E27FC236}">
                <a16:creationId xmlns:a16="http://schemas.microsoft.com/office/drawing/2014/main" id="{C0AAA794-CB6C-3CEB-7B4D-FA6BF184B4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15821"/>
            <a:ext cx="11125200" cy="121877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Titel (</a:t>
            </a:r>
            <a:r>
              <a:rPr lang="de-DE" dirty="0" err="1"/>
              <a:t>Text+Bild</a:t>
            </a:r>
            <a:r>
              <a:rPr lang="de-DE" dirty="0"/>
              <a:t>)</a:t>
            </a:r>
          </a:p>
        </p:txBody>
      </p:sp>
      <p:sp>
        <p:nvSpPr>
          <p:cNvPr id="2" name="Textplatzhalter 29">
            <a:extLst>
              <a:ext uri="{FF2B5EF4-FFF2-40B4-BE49-F238E27FC236}">
                <a16:creationId xmlns:a16="http://schemas.microsoft.com/office/drawing/2014/main" id="{A9136B91-ADF3-10A7-5164-371E405F18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00776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ext+Bil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595FA73-5BEE-6D47-6759-0C29E94B54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1685792"/>
            <a:ext cx="5237727" cy="4938697"/>
          </a:xfrm>
          <a:prstGeom prst="roundRect">
            <a:avLst>
              <a:gd name="adj" fmla="val 862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0" y="1"/>
            <a:ext cx="12192000" cy="14522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F71290F-31E9-3E4C-377A-DDFD38F8EB0E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5737959" y="1825625"/>
            <a:ext cx="5340927" cy="435133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521033C4-E37D-5E0C-7341-8242C0CBB8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15821"/>
            <a:ext cx="11125200" cy="121877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Titel (</a:t>
            </a:r>
            <a:r>
              <a:rPr lang="de-DE" dirty="0" err="1"/>
              <a:t>Text+Bild</a:t>
            </a:r>
            <a:r>
              <a:rPr lang="de-DE" dirty="0"/>
              <a:t>)</a:t>
            </a:r>
          </a:p>
        </p:txBody>
      </p:sp>
      <p:sp>
        <p:nvSpPr>
          <p:cNvPr id="2" name="Textplatzhalter 29">
            <a:extLst>
              <a:ext uri="{FF2B5EF4-FFF2-40B4-BE49-F238E27FC236}">
                <a16:creationId xmlns:a16="http://schemas.microsoft.com/office/drawing/2014/main" id="{965608D2-0E7F-54EA-C051-3803CB109E2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852270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BAD731-DD11-8600-DF4A-690B3EFD6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8406" y="188245"/>
            <a:ext cx="9883367" cy="4823828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Zitat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6FD95AD-D248-F992-CCCE-E1D52F51349E}"/>
              </a:ext>
            </a:extLst>
          </p:cNvPr>
          <p:cNvSpPr/>
          <p:nvPr userDrawn="1"/>
        </p:nvSpPr>
        <p:spPr>
          <a:xfrm>
            <a:off x="0" y="5494290"/>
            <a:ext cx="6334408" cy="136370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Inhaltsplatzhalter 13">
            <a:extLst>
              <a:ext uri="{FF2B5EF4-FFF2-40B4-BE49-F238E27FC236}">
                <a16:creationId xmlns:a16="http://schemas.microsoft.com/office/drawing/2014/main" id="{196BCF03-9BCF-7B16-4647-DCBD3CCA8E2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238407" y="5727239"/>
            <a:ext cx="4700641" cy="413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spc="50" baseline="0">
                <a:latin typeface="PP Agrandir" pitchFamily="2" charset="77"/>
              </a:defRPr>
            </a:lvl1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" name="Textplatzhalter 29">
            <a:extLst>
              <a:ext uri="{FF2B5EF4-FFF2-40B4-BE49-F238E27FC236}">
                <a16:creationId xmlns:a16="http://schemas.microsoft.com/office/drawing/2014/main" id="{9B2E499F-61FD-819C-12D5-EB7D87F427E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6551620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Zitat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5857592" y="0"/>
            <a:ext cx="6334408" cy="6858000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595FA73-5BEE-6D47-6759-0C29E94B54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233510"/>
            <a:ext cx="5393602" cy="6390979"/>
          </a:xfrm>
          <a:prstGeom prst="roundRect">
            <a:avLst>
              <a:gd name="adj" fmla="val 862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BAD731-DD11-8600-DF4A-690B3EFD6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88245"/>
            <a:ext cx="5791200" cy="4823828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Zitat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6FD95AD-D248-F992-CCCE-E1D52F51349E}"/>
              </a:ext>
            </a:extLst>
          </p:cNvPr>
          <p:cNvSpPr/>
          <p:nvPr userDrawn="1"/>
        </p:nvSpPr>
        <p:spPr>
          <a:xfrm>
            <a:off x="5857592" y="5494290"/>
            <a:ext cx="6334408" cy="1363709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Inhaltsplatzhalter 13">
            <a:extLst>
              <a:ext uri="{FF2B5EF4-FFF2-40B4-BE49-F238E27FC236}">
                <a16:creationId xmlns:a16="http://schemas.microsoft.com/office/drawing/2014/main" id="{196BCF03-9BCF-7B16-4647-DCBD3CCA8E29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095999" y="5727239"/>
            <a:ext cx="4700641" cy="413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spc="50" baseline="0">
                <a:latin typeface="PP Agrandir" pitchFamily="2" charset="77"/>
              </a:defRPr>
            </a:lvl1pPr>
          </a:lstStyle>
          <a:p>
            <a:pPr lvl="0"/>
            <a:r>
              <a:rPr lang="de-DE" dirty="0"/>
              <a:t>Name</a:t>
            </a:r>
          </a:p>
        </p:txBody>
      </p:sp>
      <p:sp>
        <p:nvSpPr>
          <p:cNvPr id="3" name="Textplatzhalter 29">
            <a:extLst>
              <a:ext uri="{FF2B5EF4-FFF2-40B4-BE49-F238E27FC236}">
                <a16:creationId xmlns:a16="http://schemas.microsoft.com/office/drawing/2014/main" id="{E96044DE-77F8-8050-DFBE-FA1AF1E010C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59726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2-Bil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3595FA73-5BEE-6D47-6759-0C29E94B54A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233510"/>
            <a:ext cx="5393602" cy="6390979"/>
          </a:xfrm>
          <a:prstGeom prst="roundRect">
            <a:avLst>
              <a:gd name="adj" fmla="val 862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678EF8DB-2B93-4B4D-3A0C-2B3BBE5FE86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710663" y="233510"/>
            <a:ext cx="5393602" cy="6390979"/>
          </a:xfrm>
          <a:prstGeom prst="roundRect">
            <a:avLst>
              <a:gd name="adj" fmla="val 862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8" name="Textplatzhalter 29">
            <a:extLst>
              <a:ext uri="{FF2B5EF4-FFF2-40B4-BE49-F238E27FC236}">
                <a16:creationId xmlns:a16="http://schemas.microsoft.com/office/drawing/2014/main" id="{D7C36EA0-CBB2-453B-D5CE-ADD92938D72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988733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2-Bilder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>
            <a:extLst>
              <a:ext uri="{FF2B5EF4-FFF2-40B4-BE49-F238E27FC236}">
                <a16:creationId xmlns:a16="http://schemas.microsoft.com/office/drawing/2014/main" id="{EA1156D6-6605-498B-D22C-8D6FD5B3DA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096000" cy="6858000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4BBA6EFF-F193-7FC5-31D5-575B991042A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096000" y="1"/>
            <a:ext cx="6096000" cy="6858000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4" name="Textplatzhalter 29">
            <a:extLst>
              <a:ext uri="{FF2B5EF4-FFF2-40B4-BE49-F238E27FC236}">
                <a16:creationId xmlns:a16="http://schemas.microsoft.com/office/drawing/2014/main" id="{310B124D-D72A-6513-D8A1-E12706DA8E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46466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2-Bilder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>
            <a:extLst>
              <a:ext uri="{FF2B5EF4-FFF2-40B4-BE49-F238E27FC236}">
                <a16:creationId xmlns:a16="http://schemas.microsoft.com/office/drawing/2014/main" id="{EA1156D6-6605-498B-D22C-8D6FD5B3DA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34593"/>
            <a:ext cx="6096000" cy="5523407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3" name="Bildplatzhalter 4">
            <a:extLst>
              <a:ext uri="{FF2B5EF4-FFF2-40B4-BE49-F238E27FC236}">
                <a16:creationId xmlns:a16="http://schemas.microsoft.com/office/drawing/2014/main" id="{4BBA6EFF-F193-7FC5-31D5-575B991042A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096000" y="1334593"/>
            <a:ext cx="6096000" cy="5523407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4" name="Textplatzhalter 29">
            <a:extLst>
              <a:ext uri="{FF2B5EF4-FFF2-40B4-BE49-F238E27FC236}">
                <a16:creationId xmlns:a16="http://schemas.microsoft.com/office/drawing/2014/main" id="{310B124D-D72A-6513-D8A1-E12706DA8E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  <p:sp>
        <p:nvSpPr>
          <p:cNvPr id="5" name="Inhaltsplatzhalter 12">
            <a:extLst>
              <a:ext uri="{FF2B5EF4-FFF2-40B4-BE49-F238E27FC236}">
                <a16:creationId xmlns:a16="http://schemas.microsoft.com/office/drawing/2014/main" id="{56C60682-B633-06C1-15CB-206F147581C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0" y="0"/>
            <a:ext cx="12192000" cy="145256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9D1EAC93-8157-EF8E-1F38-EEB1D9FD72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15821"/>
            <a:ext cx="11125200" cy="121877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Titel (Text groß 36 </a:t>
            </a:r>
            <a:r>
              <a:rPr lang="de-DE" dirty="0" err="1"/>
              <a:t>pt</a:t>
            </a:r>
            <a:r>
              <a:rPr lang="de-DE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9502766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1-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4">
            <a:extLst>
              <a:ext uri="{FF2B5EF4-FFF2-40B4-BE49-F238E27FC236}">
                <a16:creationId xmlns:a16="http://schemas.microsoft.com/office/drawing/2014/main" id="{EA1156D6-6605-498B-D22C-8D6FD5B3DAE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4" name="Textplatzhalter 29">
            <a:extLst>
              <a:ext uri="{FF2B5EF4-FFF2-40B4-BE49-F238E27FC236}">
                <a16:creationId xmlns:a16="http://schemas.microsoft.com/office/drawing/2014/main" id="{310B124D-D72A-6513-D8A1-E12706DA8E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9538259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1-Bild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4">
            <a:extLst>
              <a:ext uri="{FF2B5EF4-FFF2-40B4-BE49-F238E27FC236}">
                <a16:creationId xmlns:a16="http://schemas.microsoft.com/office/drawing/2014/main" id="{27FAF097-6102-6CCC-4892-169559CC9E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334594"/>
            <a:ext cx="12192000" cy="5523407"/>
          </a:xfrm>
          <a:prstGeom prst="roundRect">
            <a:avLst>
              <a:gd name="adj" fmla="val 0"/>
            </a:avLst>
          </a:prstGeom>
        </p:spPr>
        <p:txBody>
          <a:bodyPr/>
          <a:lstStyle>
            <a:lvl1pPr>
              <a:defRPr>
                <a:latin typeface="PP Agrandir" pitchFamily="2" charset="77"/>
              </a:defRPr>
            </a:lvl1pPr>
          </a:lstStyle>
          <a:p>
            <a:endParaRPr lang="de-DE" dirty="0"/>
          </a:p>
        </p:txBody>
      </p:sp>
      <p:sp>
        <p:nvSpPr>
          <p:cNvPr id="14" name="Inhaltsplatzhalter 12">
            <a:extLst>
              <a:ext uri="{FF2B5EF4-FFF2-40B4-BE49-F238E27FC236}">
                <a16:creationId xmlns:a16="http://schemas.microsoft.com/office/drawing/2014/main" id="{B3E43D8B-E9E4-DAF9-D050-150307FB7EE4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0" y="0"/>
            <a:ext cx="12192000" cy="145256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txBody>
          <a:bodyPr/>
          <a:lstStyle>
            <a:lvl1pPr>
              <a:defRPr>
                <a:noFill/>
              </a:defRPr>
            </a:lvl1pPr>
          </a:lstStyle>
          <a:p>
            <a:pPr lvl="0"/>
            <a:endParaRPr lang="de-DE" dirty="0"/>
          </a:p>
        </p:txBody>
      </p:sp>
      <p:sp>
        <p:nvSpPr>
          <p:cNvPr id="4" name="Textplatzhalter 29">
            <a:extLst>
              <a:ext uri="{FF2B5EF4-FFF2-40B4-BE49-F238E27FC236}">
                <a16:creationId xmlns:a16="http://schemas.microsoft.com/office/drawing/2014/main" id="{310B124D-D72A-6513-D8A1-E12706DA8EA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30F94297-9995-00E1-5ECC-0A890CB787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15821"/>
            <a:ext cx="11125200" cy="121877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Titel (Text groß 36 </a:t>
            </a:r>
            <a:r>
              <a:rPr lang="de-DE" dirty="0" err="1"/>
              <a:t>pt</a:t>
            </a:r>
            <a:r>
              <a:rPr lang="de-DE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18820833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9">
            <a:extLst>
              <a:ext uri="{FF2B5EF4-FFF2-40B4-BE49-F238E27FC236}">
                <a16:creationId xmlns:a16="http://schemas.microsoft.com/office/drawing/2014/main" id="{1D0C6848-E339-E463-A1B7-9161AF751C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62610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itelfolie_2">
    <p:bg>
      <p:bgPr>
        <a:solidFill>
          <a:srgbClr val="00C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24A6B7F-C181-9CAA-94B0-7A313358346E}"/>
              </a:ext>
            </a:extLst>
          </p:cNvPr>
          <p:cNvSpPr/>
          <p:nvPr userDrawn="1"/>
        </p:nvSpPr>
        <p:spPr>
          <a:xfrm>
            <a:off x="0" y="0"/>
            <a:ext cx="10792918" cy="3286897"/>
          </a:xfrm>
          <a:prstGeom prst="rect">
            <a:avLst/>
          </a:prstGeom>
          <a:solidFill>
            <a:srgbClr val="3FC72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EF150F-C439-E1BC-6B9D-974DCFF94C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120" y="406400"/>
            <a:ext cx="9144000" cy="2387600"/>
          </a:xfrm>
          <a:prstGeom prst="rect">
            <a:avLst/>
          </a:prstGeom>
        </p:spPr>
        <p:txBody>
          <a:bodyPr anchor="t"/>
          <a:lstStyle>
            <a:lvl1pPr algn="l">
              <a:defRPr sz="60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Hier ist der Titel der Präsentation</a:t>
            </a:r>
          </a:p>
        </p:txBody>
      </p:sp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79778FE0-8899-3AD6-7791-6683F188E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752" y="5865987"/>
            <a:ext cx="5418831" cy="10157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50632E7-FB80-959C-27DC-03E445201D02}"/>
              </a:ext>
            </a:extLst>
          </p:cNvPr>
          <p:cNvSpPr/>
          <p:nvPr userDrawn="1"/>
        </p:nvSpPr>
        <p:spPr>
          <a:xfrm>
            <a:off x="9469120" y="2823519"/>
            <a:ext cx="2722880" cy="926756"/>
          </a:xfrm>
          <a:prstGeom prst="rect">
            <a:avLst/>
          </a:prstGeom>
          <a:solidFill>
            <a:srgbClr val="00CA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FFC3B1B8-8C03-3A41-D650-32E17636A35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593450" y="3056467"/>
            <a:ext cx="2479729" cy="413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spc="50" baseline="0">
                <a:latin typeface="PP Agrandir" pitchFamily="2" charset="77"/>
              </a:defRPr>
            </a:lvl1pPr>
          </a:lstStyle>
          <a:p>
            <a:pPr lvl="0"/>
            <a:r>
              <a:rPr lang="de-DE" dirty="0"/>
              <a:t>Datum</a:t>
            </a:r>
          </a:p>
        </p:txBody>
      </p:sp>
      <p:sp>
        <p:nvSpPr>
          <p:cNvPr id="5" name="Untertitel 2">
            <a:extLst>
              <a:ext uri="{FF2B5EF4-FFF2-40B4-BE49-F238E27FC236}">
                <a16:creationId xmlns:a16="http://schemas.microsoft.com/office/drawing/2014/main" id="{0F906250-C098-86B6-020B-3724933F437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5120" y="3693297"/>
            <a:ext cx="9144000" cy="12750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 i="0" spc="50" baseline="0">
                <a:latin typeface="PP Agrandir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Und hier ggf. der Untertitel</a:t>
            </a:r>
          </a:p>
        </p:txBody>
      </p:sp>
    </p:spTree>
    <p:extLst>
      <p:ext uri="{BB962C8B-B14F-4D97-AF65-F5344CB8AC3E}">
        <p14:creationId xmlns:p14="http://schemas.microsoft.com/office/powerpoint/2010/main" val="3225687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Abschied">
    <p:bg>
      <p:bgPr>
        <a:solidFill>
          <a:srgbClr val="BF8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24A6B7F-C181-9CAA-94B0-7A313358346E}"/>
              </a:ext>
            </a:extLst>
          </p:cNvPr>
          <p:cNvSpPr/>
          <p:nvPr userDrawn="1"/>
        </p:nvSpPr>
        <p:spPr>
          <a:xfrm>
            <a:off x="0" y="0"/>
            <a:ext cx="10792918" cy="3286897"/>
          </a:xfrm>
          <a:prstGeom prst="rect">
            <a:avLst/>
          </a:prstGeom>
          <a:solidFill>
            <a:srgbClr val="BF82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213421BD-00C4-4794-1C9D-4590290FFE4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25120" y="5127585"/>
            <a:ext cx="10467798" cy="162717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Font typeface="Symbol" pitchFamily="2" charset="2"/>
              <a:buNone/>
              <a:defRPr sz="20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240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240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240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2400">
                <a:latin typeface="PP Agrandir" pitchFamily="2" charset="77"/>
              </a:defRPr>
            </a:lvl5pPr>
          </a:lstStyle>
          <a:p>
            <a:r>
              <a:rPr lang="de-DE" dirty="0"/>
              <a:t>Vorname Name	Stabsstelle Bildung für nachhaltige Entwicklung</a:t>
            </a:r>
            <a:br>
              <a:rPr lang="de-DE" dirty="0"/>
            </a:br>
            <a:r>
              <a:rPr lang="de-DE" dirty="0"/>
              <a:t>Web			</a:t>
            </a:r>
            <a:r>
              <a:rPr lang="de-DE" u="sng" dirty="0" err="1"/>
              <a:t>sbne.de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Mail			</a:t>
            </a:r>
            <a:r>
              <a:rPr lang="de-DE" u="sng" dirty="0" err="1"/>
              <a:t>sbne@charlottenburg-wilmersdorf.de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Instagram		</a:t>
            </a:r>
            <a:r>
              <a:rPr lang="de-DE" u="sng" dirty="0"/>
              <a:t>@</a:t>
            </a:r>
            <a:r>
              <a:rPr lang="de-DE" u="sng" dirty="0" err="1"/>
              <a:t>sbne_berlin</a:t>
            </a:r>
            <a:endParaRPr lang="de-DE" u="sng" dirty="0"/>
          </a:p>
        </p:txBody>
      </p:sp>
      <p:sp>
        <p:nvSpPr>
          <p:cNvPr id="8" name="Textplatzhalter 29">
            <a:extLst>
              <a:ext uri="{FF2B5EF4-FFF2-40B4-BE49-F238E27FC236}">
                <a16:creationId xmlns:a16="http://schemas.microsoft.com/office/drawing/2014/main" id="{6E14C959-7CCC-4AE1-B7EB-30B89068E31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237BBE4-9810-3D4A-EC1B-F4C97A4E004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120" y="406400"/>
            <a:ext cx="9144000" cy="2387600"/>
          </a:xfrm>
          <a:prstGeom prst="rect">
            <a:avLst/>
          </a:prstGeom>
        </p:spPr>
        <p:txBody>
          <a:bodyPr anchor="t"/>
          <a:lstStyle>
            <a:lvl1pPr algn="l">
              <a:defRPr sz="60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Vielen Dank!</a:t>
            </a:r>
            <a:br>
              <a:rPr lang="de-DE" dirty="0"/>
            </a:br>
            <a:r>
              <a:rPr lang="de-DE" dirty="0"/>
              <a:t>Wir sind gespannt.</a:t>
            </a:r>
          </a:p>
        </p:txBody>
      </p:sp>
    </p:spTree>
    <p:extLst>
      <p:ext uri="{BB962C8B-B14F-4D97-AF65-F5344CB8AC3E}">
        <p14:creationId xmlns:p14="http://schemas.microsoft.com/office/powerpoint/2010/main" val="1535295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itelfolie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24A6B7F-C181-9CAA-94B0-7A313358346E}"/>
              </a:ext>
            </a:extLst>
          </p:cNvPr>
          <p:cNvSpPr/>
          <p:nvPr userDrawn="1"/>
        </p:nvSpPr>
        <p:spPr>
          <a:xfrm>
            <a:off x="0" y="0"/>
            <a:ext cx="10792918" cy="3286897"/>
          </a:xfrm>
          <a:prstGeom prst="rect">
            <a:avLst/>
          </a:prstGeom>
          <a:solidFill>
            <a:srgbClr val="F85739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EF150F-C439-E1BC-6B9D-974DCFF94C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120" y="406400"/>
            <a:ext cx="9144000" cy="2387600"/>
          </a:xfrm>
          <a:prstGeom prst="rect">
            <a:avLst/>
          </a:prstGeom>
        </p:spPr>
        <p:txBody>
          <a:bodyPr anchor="t"/>
          <a:lstStyle>
            <a:lvl1pPr algn="l">
              <a:defRPr sz="60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Hier ist der Titel der Präsentation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F55BF59-78C5-A20C-02D5-7FD901082C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5120" y="3693297"/>
            <a:ext cx="9144000" cy="12750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 i="0" spc="50" baseline="0">
                <a:latin typeface="PP Agrandir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Und hier ggf. der Untertitel</a:t>
            </a:r>
          </a:p>
        </p:txBody>
      </p:sp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79778FE0-8899-3AD6-7791-6683F188E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752" y="5865987"/>
            <a:ext cx="5418831" cy="10157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50632E7-FB80-959C-27DC-03E445201D02}"/>
              </a:ext>
            </a:extLst>
          </p:cNvPr>
          <p:cNvSpPr/>
          <p:nvPr userDrawn="1"/>
        </p:nvSpPr>
        <p:spPr>
          <a:xfrm>
            <a:off x="9469120" y="2823519"/>
            <a:ext cx="2722880" cy="926756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FFC3B1B8-8C03-3A41-D650-32E17636A35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593450" y="3056467"/>
            <a:ext cx="2479729" cy="413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spc="50" baseline="0">
                <a:latin typeface="PP Agrandir" pitchFamily="2" charset="77"/>
              </a:defRPr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3682914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BNE_Titelfolie_3">
    <p:bg>
      <p:bgPr>
        <a:solidFill>
          <a:srgbClr val="BF8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24A6B7F-C181-9CAA-94B0-7A313358346E}"/>
              </a:ext>
            </a:extLst>
          </p:cNvPr>
          <p:cNvSpPr/>
          <p:nvPr userDrawn="1"/>
        </p:nvSpPr>
        <p:spPr>
          <a:xfrm>
            <a:off x="0" y="0"/>
            <a:ext cx="10792918" cy="3286897"/>
          </a:xfrm>
          <a:prstGeom prst="rect">
            <a:avLst/>
          </a:prstGeom>
          <a:solidFill>
            <a:srgbClr val="BF82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EF150F-C439-E1BC-6B9D-974DCFF94C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5120" y="406400"/>
            <a:ext cx="9144000" cy="2387600"/>
          </a:xfrm>
          <a:prstGeom prst="rect">
            <a:avLst/>
          </a:prstGeom>
        </p:spPr>
        <p:txBody>
          <a:bodyPr anchor="t"/>
          <a:lstStyle>
            <a:lvl1pPr algn="l">
              <a:defRPr sz="60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Hier ist der Titel der Präsentation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F55BF59-78C5-A20C-02D5-7FD901082C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5120" y="3693297"/>
            <a:ext cx="9144000" cy="1275080"/>
          </a:xfrm>
          <a:prstGeom prst="rect">
            <a:avLst/>
          </a:prstGeom>
        </p:spPr>
        <p:txBody>
          <a:bodyPr/>
          <a:lstStyle>
            <a:lvl1pPr marL="0" indent="0" algn="l">
              <a:lnSpc>
                <a:spcPct val="100000"/>
              </a:lnSpc>
              <a:buNone/>
              <a:defRPr sz="2400" b="0" i="0" spc="50" baseline="0">
                <a:latin typeface="PP Agrandir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Und hier ggf. der Untertitel</a:t>
            </a:r>
          </a:p>
        </p:txBody>
      </p:sp>
      <p:pic>
        <p:nvPicPr>
          <p:cNvPr id="4" name="Grafik 3" descr="Ein Bild, das Text, Schrift, Screenshot, Grafiken enthält.&#10;&#10;Automatisch generierte Beschreibung">
            <a:extLst>
              <a:ext uri="{FF2B5EF4-FFF2-40B4-BE49-F238E27FC236}">
                <a16:creationId xmlns:a16="http://schemas.microsoft.com/office/drawing/2014/main" id="{79778FE0-8899-3AD6-7791-6683F188ED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752" y="5865987"/>
            <a:ext cx="5418831" cy="101576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450632E7-FB80-959C-27DC-03E445201D02}"/>
              </a:ext>
            </a:extLst>
          </p:cNvPr>
          <p:cNvSpPr/>
          <p:nvPr userDrawn="1"/>
        </p:nvSpPr>
        <p:spPr>
          <a:xfrm>
            <a:off x="9469120" y="2823519"/>
            <a:ext cx="2722880" cy="926756"/>
          </a:xfrm>
          <a:prstGeom prst="rect">
            <a:avLst/>
          </a:prstGeom>
          <a:solidFill>
            <a:srgbClr val="BF82F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Inhaltsplatzhalter 13">
            <a:extLst>
              <a:ext uri="{FF2B5EF4-FFF2-40B4-BE49-F238E27FC236}">
                <a16:creationId xmlns:a16="http://schemas.microsoft.com/office/drawing/2014/main" id="{FFC3B1B8-8C03-3A41-D650-32E17636A353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593450" y="3056467"/>
            <a:ext cx="2479729" cy="413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spc="50" baseline="0">
                <a:latin typeface="PP Agrandir" pitchFamily="2" charset="77"/>
              </a:defRPr>
            </a:lvl1pPr>
          </a:lstStyle>
          <a:p>
            <a:pPr lvl="0"/>
            <a:r>
              <a:rPr lang="de-DE" dirty="0"/>
              <a:t>Datum</a:t>
            </a:r>
          </a:p>
        </p:txBody>
      </p:sp>
    </p:spTree>
    <p:extLst>
      <p:ext uri="{BB962C8B-B14F-4D97-AF65-F5344CB8AC3E}">
        <p14:creationId xmlns:p14="http://schemas.microsoft.com/office/powerpoint/2010/main" val="486829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Agenda">
    <p:bg>
      <p:bgPr>
        <a:solidFill>
          <a:srgbClr val="00C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0" y="1"/>
            <a:ext cx="12192000" cy="1452282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87C37EF-A7F6-6EC7-51EE-600179DC3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599" y="1825625"/>
            <a:ext cx="11125199" cy="435133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Font typeface="Symbol" pitchFamily="2" charset="2"/>
              <a:buChar char="-"/>
              <a:defRPr sz="36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360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360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360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3600">
                <a:latin typeface="PP Agrandir" pitchFamily="2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BEB23AE2-43A7-6B6B-17E1-BB91FF2531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599" y="180068"/>
            <a:ext cx="9240521" cy="98783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60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Agenda</a:t>
            </a:r>
          </a:p>
        </p:txBody>
      </p:sp>
      <p:sp>
        <p:nvSpPr>
          <p:cNvPr id="2" name="Textplatzhalter 29">
            <a:extLst>
              <a:ext uri="{FF2B5EF4-FFF2-40B4-BE49-F238E27FC236}">
                <a16:creationId xmlns:a16="http://schemas.microsoft.com/office/drawing/2014/main" id="{0AB0EADD-4510-AFED-CFF1-C1262D921F2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976253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Kapiteltrenner">
    <p:bg>
      <p:bgPr>
        <a:solidFill>
          <a:srgbClr val="3FC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124A6B7F-C181-9CAA-94B0-7A313358346E}"/>
              </a:ext>
            </a:extLst>
          </p:cNvPr>
          <p:cNvSpPr/>
          <p:nvPr userDrawn="1"/>
        </p:nvSpPr>
        <p:spPr>
          <a:xfrm>
            <a:off x="0" y="0"/>
            <a:ext cx="10792918" cy="3286897"/>
          </a:xfrm>
          <a:prstGeom prst="rect">
            <a:avLst/>
          </a:prstGeom>
          <a:solidFill>
            <a:srgbClr val="3FC72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3EF150F-C439-E1BC-6B9D-974DCFF94C5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28599" y="180068"/>
            <a:ext cx="9240521" cy="2180073"/>
          </a:xfrm>
          <a:prstGeom prst="rect">
            <a:avLst/>
          </a:prstGeom>
        </p:spPr>
        <p:txBody>
          <a:bodyPr anchor="t"/>
          <a:lstStyle>
            <a:lvl1pPr algn="l">
              <a:lnSpc>
                <a:spcPct val="100000"/>
              </a:lnSpc>
              <a:defRPr sz="60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Unterkapitel Titel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1B5A9594-B5FA-B01E-F5C6-9CE080706258}"/>
              </a:ext>
            </a:extLst>
          </p:cNvPr>
          <p:cNvSpPr/>
          <p:nvPr userDrawn="1"/>
        </p:nvSpPr>
        <p:spPr>
          <a:xfrm>
            <a:off x="3484605" y="2823519"/>
            <a:ext cx="8707395" cy="926756"/>
          </a:xfrm>
          <a:prstGeom prst="rect">
            <a:avLst/>
          </a:prstGeom>
          <a:solidFill>
            <a:srgbClr val="3FC72F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13">
            <a:extLst>
              <a:ext uri="{FF2B5EF4-FFF2-40B4-BE49-F238E27FC236}">
                <a16:creationId xmlns:a16="http://schemas.microsoft.com/office/drawing/2014/main" id="{375F904B-7D2B-D063-C916-1D8830564942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707027" y="3056467"/>
            <a:ext cx="8366153" cy="413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0" spc="50" baseline="0">
                <a:latin typeface="PP Agrandir" pitchFamily="2" charset="77"/>
              </a:defRPr>
            </a:lvl1pPr>
          </a:lstStyle>
          <a:p>
            <a:pPr lvl="0"/>
            <a:r>
              <a:rPr lang="de-DE" dirty="0"/>
              <a:t>Untertitel</a:t>
            </a:r>
          </a:p>
        </p:txBody>
      </p:sp>
      <p:sp>
        <p:nvSpPr>
          <p:cNvPr id="3" name="Textplatzhalter 29">
            <a:extLst>
              <a:ext uri="{FF2B5EF4-FFF2-40B4-BE49-F238E27FC236}">
                <a16:creationId xmlns:a16="http://schemas.microsoft.com/office/drawing/2014/main" id="{0D0BE79A-9A3C-7FF5-AB8F-2E989CB18B3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7506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ext-gro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0" y="1"/>
            <a:ext cx="12192000" cy="14522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3BAD731-DD11-8600-DF4A-690B3EFD68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15821"/>
            <a:ext cx="11125200" cy="121877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Titel (Text groß 36 </a:t>
            </a:r>
            <a:r>
              <a:rPr lang="de-DE" dirty="0" err="1"/>
              <a:t>pt</a:t>
            </a:r>
            <a:r>
              <a:rPr lang="de-DE" dirty="0"/>
              <a:t>.)</a:t>
            </a:r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87C37EF-A7F6-6EC7-51EE-600179DC3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599" y="1825625"/>
            <a:ext cx="11125199" cy="435133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Font typeface="Symbol" pitchFamily="2" charset="2"/>
              <a:buChar char="-"/>
              <a:defRPr sz="36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3600" spc="50" baseline="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3600" spc="50" baseline="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3600" spc="50" baseline="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3600" spc="50" baseline="0">
                <a:latin typeface="PP Agrandir" pitchFamily="2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Textplatzhalter 29">
            <a:extLst>
              <a:ext uri="{FF2B5EF4-FFF2-40B4-BE49-F238E27FC236}">
                <a16:creationId xmlns:a16="http://schemas.microsoft.com/office/drawing/2014/main" id="{13342101-0E2E-CAA4-BF14-1D3A93B674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06883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ext-kle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0" y="1"/>
            <a:ext cx="12192000" cy="14522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87C37EF-A7F6-6EC7-51EE-600179DC3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825625"/>
            <a:ext cx="9224320" cy="435133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011C5DFF-7FA5-7644-A8AE-066A1AE729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15821"/>
            <a:ext cx="11125200" cy="121877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Titel (Text klein 24 </a:t>
            </a:r>
            <a:r>
              <a:rPr lang="de-DE" dirty="0" err="1"/>
              <a:t>pt</a:t>
            </a:r>
            <a:r>
              <a:rPr lang="de-DE" dirty="0"/>
              <a:t>.)</a:t>
            </a:r>
          </a:p>
        </p:txBody>
      </p:sp>
      <p:sp>
        <p:nvSpPr>
          <p:cNvPr id="3" name="Textplatzhalter 29">
            <a:extLst>
              <a:ext uri="{FF2B5EF4-FFF2-40B4-BE49-F238E27FC236}">
                <a16:creationId xmlns:a16="http://schemas.microsoft.com/office/drawing/2014/main" id="{697CB142-EBA6-D252-A6E8-43AF708EAE9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188655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BNE_Text-2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3C830457-6DE5-0E6D-44F7-1AA6C2C550AF}"/>
              </a:ext>
            </a:extLst>
          </p:cNvPr>
          <p:cNvSpPr/>
          <p:nvPr userDrawn="1"/>
        </p:nvSpPr>
        <p:spPr>
          <a:xfrm>
            <a:off x="0" y="1"/>
            <a:ext cx="12192000" cy="145228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587C37EF-A7F6-6EC7-51EE-600179DC31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825625"/>
            <a:ext cx="5340927" cy="435133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A3DC6E-1675-B08F-EDEA-A838185B6E03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5737959" y="1825625"/>
            <a:ext cx="5340927" cy="435133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1pPr>
            <a:lvl2pPr marL="6858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2pPr>
            <a:lvl3pPr marL="11430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3pPr>
            <a:lvl4pPr marL="16002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4pPr>
            <a:lvl5pPr marL="2057400" indent="-228600">
              <a:lnSpc>
                <a:spcPct val="100000"/>
              </a:lnSpc>
              <a:buFont typeface="Symbol" pitchFamily="2" charset="2"/>
              <a:buChar char="-"/>
              <a:defRPr sz="2400" spc="50" baseline="0">
                <a:latin typeface="PP Agrandir" pitchFamily="2" charset="77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62F58E6-1245-5E6B-35D0-74001551E65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600" y="115821"/>
            <a:ext cx="11125200" cy="1218773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600" spc="50" baseline="0">
                <a:latin typeface="PP Agrandir" pitchFamily="2" charset="77"/>
              </a:defRPr>
            </a:lvl1pPr>
          </a:lstStyle>
          <a:p>
            <a:r>
              <a:rPr lang="de-DE" dirty="0"/>
              <a:t>Titel (2 Spalten)</a:t>
            </a:r>
          </a:p>
        </p:txBody>
      </p:sp>
      <p:sp>
        <p:nvSpPr>
          <p:cNvPr id="2" name="Textplatzhalter 29">
            <a:extLst>
              <a:ext uri="{FF2B5EF4-FFF2-40B4-BE49-F238E27FC236}">
                <a16:creationId xmlns:a16="http://schemas.microsoft.com/office/drawing/2014/main" id="{C12BE25C-AF75-0E47-7D87-38702BA5BF6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247318" y="6097254"/>
            <a:ext cx="969848" cy="785914"/>
          </a:xfrm>
          <a:prstGeom prst="rect">
            <a:avLst/>
          </a:prstGeom>
          <a:blipFill>
            <a:blip r:embed="rId2"/>
            <a:stretch>
              <a:fillRect t="34" b="-34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e-DE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8487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8556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78" r:id="rId4"/>
    <p:sldLayoutId id="2147483662" r:id="rId5"/>
    <p:sldLayoutId id="2147483664" r:id="rId6"/>
    <p:sldLayoutId id="2147483650" r:id="rId7"/>
    <p:sldLayoutId id="2147483661" r:id="rId8"/>
    <p:sldLayoutId id="2147483666" r:id="rId9"/>
    <p:sldLayoutId id="2147483667" r:id="rId10"/>
    <p:sldLayoutId id="2147483668" r:id="rId11"/>
    <p:sldLayoutId id="2147483670" r:id="rId12"/>
    <p:sldLayoutId id="2147483669" r:id="rId13"/>
    <p:sldLayoutId id="2147483672" r:id="rId14"/>
    <p:sldLayoutId id="2147483676" r:id="rId15"/>
    <p:sldLayoutId id="2147483677" r:id="rId16"/>
    <p:sldLayoutId id="2147483673" r:id="rId17"/>
    <p:sldLayoutId id="2147483675" r:id="rId18"/>
    <p:sldLayoutId id="2147483671" r:id="rId19"/>
    <p:sldLayoutId id="2147483674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C608AC1-F2D8-8B93-B5F0-69FE72ACB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Welcome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Presentation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6189781-0F9F-049A-49B2-68EF41A16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3.11.2023</a:t>
            </a:r>
            <a:endParaRPr lang="de-DE" dirty="0"/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759338F0-461E-40E1-BC40-CCBA6EC72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Today </a:t>
            </a:r>
            <a:r>
              <a:rPr lang="de-DE" dirty="0" err="1" smtClean="0"/>
              <a:t>we</a:t>
            </a:r>
            <a:r>
              <a:rPr lang="de-DE" dirty="0" smtClean="0"/>
              <a:t> </a:t>
            </a:r>
            <a:r>
              <a:rPr lang="de-DE" dirty="0" err="1" smtClean="0"/>
              <a:t>talk</a:t>
            </a:r>
            <a:r>
              <a:rPr lang="de-DE" dirty="0" smtClean="0"/>
              <a:t> </a:t>
            </a:r>
            <a:r>
              <a:rPr lang="de-DE" dirty="0" err="1" smtClean="0"/>
              <a:t>about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group</a:t>
            </a:r>
            <a:r>
              <a:rPr lang="de-DE" dirty="0" smtClean="0"/>
              <a:t> </a:t>
            </a:r>
            <a:r>
              <a:rPr lang="de-DE" dirty="0" err="1" smtClean="0"/>
              <a:t>project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899780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platzhalter 6" descr="Ein Bild, das Person, draußen, Kleidung, Pflanze enthält.&#10;&#10;Automatisch generierte Beschreibung">
            <a:extLst>
              <a:ext uri="{FF2B5EF4-FFF2-40B4-BE49-F238E27FC236}">
                <a16:creationId xmlns:a16="http://schemas.microsoft.com/office/drawing/2014/main" id="{18AEBEEA-EF66-40A7-1407-5315C3E0AD3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4319" r="14319"/>
          <a:stretch>
            <a:fillRect/>
          </a:stretch>
        </p:blipFill>
        <p:spPr/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DEFAA1-6C80-7A33-BF27-56443E6860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9AD348-3479-6209-1233-0DAF16AB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CCC2BBE-9EE1-DAD4-B32A-29F12DC5A2C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4785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63363B-2F3A-555D-3708-6FD970B9EE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Introducing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Team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3DC4F9-B729-4CEF-72EE-827EAB803DF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Team Inland Waters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384C3326-B6ED-AD9D-15A4-05E296C6295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988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Gras, draußen, Wolke, Himmel enthält.&#10;&#10;Automatisch generierte Beschreibung">
            <a:extLst>
              <a:ext uri="{FF2B5EF4-FFF2-40B4-BE49-F238E27FC236}">
                <a16:creationId xmlns:a16="http://schemas.microsoft.com/office/drawing/2014/main" id="{1218DA85-79C9-47BD-A3F1-6DFA80DD23B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392" b="12392"/>
          <a:stretch>
            <a:fillRect/>
          </a:stretch>
        </p:blipFill>
        <p:spPr/>
      </p:pic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DEFAA1-6C80-7A33-BF27-56443E68608B}"/>
              </a:ext>
            </a:extLst>
          </p:cNvPr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9AD348-3479-6209-1233-0DAF16AB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13F76140-D5FD-2918-C251-67786E2E466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9" name="Grafik 8" descr="Ein Bild, das Grafiken, Farbigkeit, Screenshot, Schrift enthält.&#10;&#10;Automatisch generierte Beschreibung">
            <a:extLst>
              <a:ext uri="{FF2B5EF4-FFF2-40B4-BE49-F238E27FC236}">
                <a16:creationId xmlns:a16="http://schemas.microsoft.com/office/drawing/2014/main" id="{AA38B04C-CBA3-4CC1-8ABF-B7E9BE3951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7318" y="6097253"/>
            <a:ext cx="969849" cy="78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605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Kleidung, draußen, Himmel, Person enthält.&#10;&#10;Automatisch generierte Beschreibung">
            <a:extLst>
              <a:ext uri="{FF2B5EF4-FFF2-40B4-BE49-F238E27FC236}">
                <a16:creationId xmlns:a16="http://schemas.microsoft.com/office/drawing/2014/main" id="{9B77AA81-BD91-9453-505A-AA107E614F4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0506" b="10506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34C0514A-F563-B5D7-6A24-4800ECE73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0C89303-9CE8-4763-0DD0-F736D89FFD2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2ACD51C-3878-DD70-F555-DEC99FEBA92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299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36B2DE-4944-07F5-D5B8-529441926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/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B6674D-AA8F-FA22-4317-179D59AAAA7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598297E8-008A-F123-6D91-C486CF34847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7927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Person, Essen, Produkt, Naturkost enthält.&#10;&#10;Automatisch generierte Beschreibung">
            <a:extLst>
              <a:ext uri="{FF2B5EF4-FFF2-40B4-BE49-F238E27FC236}">
                <a16:creationId xmlns:a16="http://schemas.microsoft.com/office/drawing/2014/main" id="{BCBA1C21-05AD-3D48-22C6-4D1A348A925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1866" r="21866"/>
          <a:stretch>
            <a:fillRect/>
          </a:stretch>
        </p:blipFill>
        <p:spPr/>
      </p:pic>
      <p:pic>
        <p:nvPicPr>
          <p:cNvPr id="6" name="Bildplatzhalter 5" descr="Ein Bild, das draußen, Gras, Himmel, Baum enthält.&#10;&#10;Automatisch generierte Beschreibung">
            <a:extLst>
              <a:ext uri="{FF2B5EF4-FFF2-40B4-BE49-F238E27FC236}">
                <a16:creationId xmlns:a16="http://schemas.microsoft.com/office/drawing/2014/main" id="{B3DBDB31-B40D-DE0D-DC11-ADC9C0B2454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21897" r="21897"/>
          <a:stretch>
            <a:fillRect/>
          </a:stretch>
        </p:blipFill>
        <p:spPr/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74E9DBD-9AE1-1711-648E-EA4ADC1CD17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91670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Lebensmittelgruppe, Essen, Produkt, Naturkost enthält.&#10;&#10;Automatisch generierte Beschreibung">
            <a:extLst>
              <a:ext uri="{FF2B5EF4-FFF2-40B4-BE49-F238E27FC236}">
                <a16:creationId xmlns:a16="http://schemas.microsoft.com/office/drawing/2014/main" id="{0EAFA594-6B2A-10D7-FE93-D8DA8F3886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14" b="12514"/>
          <a:stretch>
            <a:fillRect/>
          </a:stretch>
        </p:blipFill>
        <p:spPr/>
      </p:pic>
      <p:pic>
        <p:nvPicPr>
          <p:cNvPr id="12" name="Bildplatzhalter 11" descr="Ein Bild, das draußen, Person, Kleidung, Wasser enthält.&#10;&#10;Automatisch generierte Beschreibung">
            <a:extLst>
              <a:ext uri="{FF2B5EF4-FFF2-40B4-BE49-F238E27FC236}">
                <a16:creationId xmlns:a16="http://schemas.microsoft.com/office/drawing/2014/main" id="{E2565568-3476-FEE5-D75F-F2FD92810659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t="12453" b="12453"/>
          <a:stretch>
            <a:fillRect/>
          </a:stretch>
        </p:blipFill>
        <p:spPr/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0AE53BA-ED38-12FF-DDEE-85258877F50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53188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 descr="Ein Bild, das Naturkost, Lokale Speisen, Produkt, Person enthält.&#10;&#10;Automatisch generierte Beschreibung">
            <a:extLst>
              <a:ext uri="{FF2B5EF4-FFF2-40B4-BE49-F238E27FC236}">
                <a16:creationId xmlns:a16="http://schemas.microsoft.com/office/drawing/2014/main" id="{DFF4807B-57CA-1802-662A-5FD1314857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9800" b="19800"/>
          <a:stretch>
            <a:fillRect/>
          </a:stretch>
        </p:blipFill>
        <p:spPr/>
      </p:pic>
      <p:pic>
        <p:nvPicPr>
          <p:cNvPr id="10" name="Bildplatzhalter 9" descr="Ein Bild, das draußen, Baum, Straße, Fahrradreifen enthält.&#10;&#10;Automatisch generierte Beschreibung">
            <a:extLst>
              <a:ext uri="{FF2B5EF4-FFF2-40B4-BE49-F238E27FC236}">
                <a16:creationId xmlns:a16="http://schemas.microsoft.com/office/drawing/2014/main" id="{9F280B26-8DA0-F52C-600C-4C9F84E0F50C}"/>
              </a:ext>
            </a:extLst>
          </p:cNvPr>
          <p:cNvPicPr>
            <a:picLocks noGrp="1" noChangeAspect="1"/>
          </p:cNvPicPr>
          <p:nvPr>
            <p:ph type="pic" sz="quarter" idx="23"/>
          </p:nvPr>
        </p:nvPicPr>
        <p:blipFill>
          <a:blip r:embed="rId3"/>
          <a:srcRect t="19833" b="19833"/>
          <a:stretch>
            <a:fillRect/>
          </a:stretch>
        </p:blipFill>
        <p:spPr/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54FE90A2-783F-2F38-4057-2AA60E82C27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11" name="Inhaltsplatzhalter 10">
            <a:extLst>
              <a:ext uri="{FF2B5EF4-FFF2-40B4-BE49-F238E27FC236}">
                <a16:creationId xmlns:a16="http://schemas.microsoft.com/office/drawing/2014/main" id="{A62E3748-641F-5A5A-BF33-042D94AFADF5}"/>
              </a:ext>
            </a:extLst>
          </p:cNvPr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C1B926FE-176B-F023-0E51-EFB1DA7A5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52585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 descr="Ein Bild, das Person, Fußball, Kleidung, Ball enthält.&#10;&#10;Automatisch generierte Beschreibung">
            <a:extLst>
              <a:ext uri="{FF2B5EF4-FFF2-40B4-BE49-F238E27FC236}">
                <a16:creationId xmlns:a16="http://schemas.microsoft.com/office/drawing/2014/main" id="{06581398-2511-BD42-422B-4D00E21630F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3" b="7813"/>
          <a:stretch>
            <a:fillRect/>
          </a:stretch>
        </p:blipFill>
        <p:spPr/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C9086E2-33EE-56B2-2E1B-34FDA909299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241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Bildplatzhalter 69" descr="Ein Bild, das draußen, Person, Kleidung, Wald enthält.&#10;&#10;Automatisch generierte Beschreibung">
            <a:extLst>
              <a:ext uri="{FF2B5EF4-FFF2-40B4-BE49-F238E27FC236}">
                <a16:creationId xmlns:a16="http://schemas.microsoft.com/office/drawing/2014/main" id="{3F6D195B-5400-2747-7895-2EDD5D6A96F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5933" b="15933"/>
          <a:stretch>
            <a:fillRect/>
          </a:stretch>
        </p:blipFill>
        <p:spPr/>
      </p:pic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4691949-BB4A-75F8-DFC2-3F2735E8877F}"/>
              </a:ext>
            </a:extLst>
          </p:cNvPr>
          <p:cNvSpPr>
            <a:spLocks noGrp="1"/>
          </p:cNvSpPr>
          <p:nvPr>
            <p:ph sz="quarter" idx="2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2E328AF-CD35-BEBF-8205-265937BFB14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2" name="Titel 81">
            <a:extLst>
              <a:ext uri="{FF2B5EF4-FFF2-40B4-BE49-F238E27FC236}">
                <a16:creationId xmlns:a16="http://schemas.microsoft.com/office/drawing/2014/main" id="{10152EFB-40C1-C8FD-3696-327B2160E5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8643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C608AC1-F2D8-8B93-B5F0-69FE72ACB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Welcome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6189781-0F9F-049A-49B2-68EF41A16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3.11.2023</a:t>
            </a:r>
            <a:endParaRPr lang="de-DE" dirty="0"/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759338F0-461E-40E1-BC40-CCBA6EC72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Today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project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6559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A8B38B5-6B09-6D7F-339F-654070D4389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10CA241-9C63-3F76-E781-F4457D776B7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A75D163-3ECB-480A-01EF-9BC1194331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Thanks</a:t>
            </a:r>
            <a:r>
              <a:rPr lang="de-DE" dirty="0" smtClean="0"/>
              <a:t> </a:t>
            </a:r>
            <a:r>
              <a:rPr lang="de-DE" dirty="0" err="1" smtClean="0"/>
              <a:t>for</a:t>
            </a:r>
            <a:r>
              <a:rPr lang="de-DE" dirty="0" smtClean="0"/>
              <a:t> </a:t>
            </a:r>
            <a:r>
              <a:rPr lang="de-DE" dirty="0" err="1" smtClean="0"/>
              <a:t>listening</a:t>
            </a:r>
            <a:r>
              <a:rPr lang="de-DE" dirty="0" smtClean="0"/>
              <a:t>!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8412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C608AC1-F2D8-8B93-B5F0-69FE72ACB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Welcome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759338F0-461E-40E1-BC40-CCBA6EC72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Today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project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6189781-0F9F-049A-49B2-68EF41A16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/>
              <a:t>5. Mai 2023</a:t>
            </a:r>
          </a:p>
        </p:txBody>
      </p:sp>
    </p:spTree>
    <p:extLst>
      <p:ext uri="{BB962C8B-B14F-4D97-AF65-F5344CB8AC3E}">
        <p14:creationId xmlns:p14="http://schemas.microsoft.com/office/powerpoint/2010/main" val="35728538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3C608AC1-F2D8-8B93-B5F0-69FE72ACB3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Welcome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Presentation</a:t>
            </a:r>
            <a:endParaRPr lang="de-DE" dirty="0"/>
          </a:p>
        </p:txBody>
      </p:sp>
      <p:sp>
        <p:nvSpPr>
          <p:cNvPr id="7" name="Untertitel 6">
            <a:extLst>
              <a:ext uri="{FF2B5EF4-FFF2-40B4-BE49-F238E27FC236}">
                <a16:creationId xmlns:a16="http://schemas.microsoft.com/office/drawing/2014/main" id="{759338F0-461E-40E1-BC40-CCBA6EC727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Today </a:t>
            </a:r>
            <a:r>
              <a:rPr lang="de-DE" dirty="0" err="1"/>
              <a:t>we</a:t>
            </a:r>
            <a:r>
              <a:rPr lang="de-DE" dirty="0"/>
              <a:t> </a:t>
            </a:r>
            <a:r>
              <a:rPr lang="de-DE" dirty="0" err="1"/>
              <a:t>talk</a:t>
            </a:r>
            <a:r>
              <a:rPr lang="de-DE" dirty="0"/>
              <a:t> </a:t>
            </a:r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r>
              <a:rPr lang="de-DE" dirty="0" err="1"/>
              <a:t>group</a:t>
            </a:r>
            <a:r>
              <a:rPr lang="de-DE" dirty="0"/>
              <a:t> </a:t>
            </a:r>
            <a:r>
              <a:rPr lang="de-DE" dirty="0" err="1"/>
              <a:t>project</a:t>
            </a:r>
            <a:endParaRPr lang="de-DE" dirty="0"/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A6189781-0F9F-049A-49B2-68EF41A16A3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smtClean="0"/>
              <a:t>3.11.2023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4572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764DF01-DC4A-6290-B40C-339484CB8FD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r>
              <a:rPr lang="de-DE" dirty="0" smtClean="0"/>
              <a:t> </a:t>
            </a:r>
            <a:endParaRPr lang="de-DE" dirty="0"/>
          </a:p>
          <a:p>
            <a:r>
              <a:rPr lang="de-DE" dirty="0" err="1" smtClean="0"/>
              <a:t>Introducing</a:t>
            </a:r>
            <a:r>
              <a:rPr lang="de-DE" dirty="0" smtClean="0"/>
              <a:t> </a:t>
            </a:r>
            <a:r>
              <a:rPr lang="de-DE" dirty="0" err="1" smtClean="0"/>
              <a:t>our</a:t>
            </a:r>
            <a:r>
              <a:rPr lang="de-DE" dirty="0" smtClean="0"/>
              <a:t> Team Members</a:t>
            </a:r>
            <a:endParaRPr lang="de-DE" dirty="0"/>
          </a:p>
          <a:p>
            <a:r>
              <a:rPr lang="de-DE" dirty="0" err="1" smtClean="0"/>
              <a:t>Our</a:t>
            </a:r>
            <a:r>
              <a:rPr lang="de-DE" dirty="0" smtClean="0"/>
              <a:t> Topic</a:t>
            </a:r>
            <a:endParaRPr lang="de-DE" dirty="0"/>
          </a:p>
          <a:p>
            <a:r>
              <a:rPr lang="de-DE" dirty="0" err="1" smtClean="0"/>
              <a:t>Our</a:t>
            </a:r>
            <a:r>
              <a:rPr lang="de-DE" dirty="0" smtClean="0"/>
              <a:t> </a:t>
            </a:r>
            <a:r>
              <a:rPr lang="de-DE" dirty="0" err="1" smtClean="0"/>
              <a:t>Wishes</a:t>
            </a:r>
            <a:r>
              <a:rPr lang="de-DE" dirty="0" smtClean="0"/>
              <a:t> </a:t>
            </a:r>
            <a:r>
              <a:rPr lang="de-DE" dirty="0" err="1" smtClean="0"/>
              <a:t>and</a:t>
            </a:r>
            <a:r>
              <a:rPr lang="de-DE" dirty="0" smtClean="0"/>
              <a:t> </a:t>
            </a:r>
            <a:r>
              <a:rPr lang="de-DE" dirty="0" err="1" smtClean="0"/>
              <a:t>Ideas</a:t>
            </a: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E2C05EC-6B3A-1E23-6943-6728FDBBE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Today‘s</a:t>
            </a:r>
            <a:r>
              <a:rPr lang="de-DE" dirty="0" smtClean="0"/>
              <a:t> Agenda</a:t>
            </a:r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C43762A6-B08D-F854-BCFB-52A8E92670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2" name="Grafik 11" descr="Ein Bild, das Grafiken, Farbigkeit, Screenshot, Schrift enthält.&#10;&#10;Automatisch generierte Beschreibung">
            <a:extLst>
              <a:ext uri="{FF2B5EF4-FFF2-40B4-BE49-F238E27FC236}">
                <a16:creationId xmlns:a16="http://schemas.microsoft.com/office/drawing/2014/main" id="{2DDA4DEB-9088-4ED8-7084-3A8D4C190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7318" y="6097253"/>
            <a:ext cx="969849" cy="785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0196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63363B-2F3A-555D-3708-6FD970B9EE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Introduction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3DC4F9-B729-4CEF-72EE-827EAB803DF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de-DE" dirty="0" err="1" smtClean="0"/>
              <a:t>What</a:t>
            </a:r>
            <a:r>
              <a:rPr lang="de-DE" dirty="0" smtClean="0"/>
              <a:t> </a:t>
            </a:r>
            <a:r>
              <a:rPr lang="de-DE" dirty="0" err="1" smtClean="0"/>
              <a:t>are</a:t>
            </a:r>
            <a:r>
              <a:rPr lang="de-DE" dirty="0" smtClean="0"/>
              <a:t> </a:t>
            </a:r>
            <a:r>
              <a:rPr lang="de-DE" dirty="0" err="1" smtClean="0"/>
              <a:t>inland</a:t>
            </a:r>
            <a:r>
              <a:rPr lang="de-DE" dirty="0" smtClean="0"/>
              <a:t> </a:t>
            </a:r>
            <a:r>
              <a:rPr lang="de-DE" dirty="0" err="1" smtClean="0"/>
              <a:t>waters</a:t>
            </a:r>
            <a:r>
              <a:rPr lang="de-DE" dirty="0" smtClean="0"/>
              <a:t>?</a:t>
            </a:r>
            <a:endParaRPr lang="de-DE" dirty="0"/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86180347-42AD-95B0-5218-BEAC6F7583B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353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9AD348-3479-6209-1233-0DAF16AB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DEFAA1-6C80-7A33-BF27-56443E6860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971FC65A-9E96-70B4-47B0-22959459AD8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506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DEFAA1-6C80-7A33-BF27-56443E6860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9AD348-3479-6209-1233-0DAF16AB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B96CC059-B721-B457-94EE-3A271001572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2389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CDEFAA1-6C80-7A33-BF27-56443E6860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EE3EF836-D9D8-41BA-2DDD-2B9D043EA842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79AD348-3479-6209-1233-0DAF16AB7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F06ED0EF-E838-E480-5269-00F4802DB2E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166132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Breitbild</PresentationFormat>
  <Paragraphs>23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5" baseType="lpstr">
      <vt:lpstr>Arial</vt:lpstr>
      <vt:lpstr>Calibri</vt:lpstr>
      <vt:lpstr>PP Agrandir</vt:lpstr>
      <vt:lpstr>Symbol</vt:lpstr>
      <vt:lpstr>Office</vt:lpstr>
      <vt:lpstr>Welcome to Our Presentation</vt:lpstr>
      <vt:lpstr>Welcome to Our Presentation</vt:lpstr>
      <vt:lpstr>Welcome to Our Presentation</vt:lpstr>
      <vt:lpstr>Welcome to Our Presentation</vt:lpstr>
      <vt:lpstr>Today‘s Agenda</vt:lpstr>
      <vt:lpstr>Introduction</vt:lpstr>
      <vt:lpstr>PowerPoint-Präsentation</vt:lpstr>
      <vt:lpstr>PowerPoint-Präsentation</vt:lpstr>
      <vt:lpstr>PowerPoint-Präsentation</vt:lpstr>
      <vt:lpstr>PowerPoint-Präsentation</vt:lpstr>
      <vt:lpstr>Introducing our Team</vt:lpstr>
      <vt:lpstr>PowerPoint-Präsentation</vt:lpstr>
      <vt:lpstr>PowerPoint-Präsentation</vt:lpstr>
      <vt:lpstr>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Thanks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Celia Marchena</dc:creator>
  <cp:lastModifiedBy>Arenz, Svenja</cp:lastModifiedBy>
  <cp:revision>15</cp:revision>
  <dcterms:created xsi:type="dcterms:W3CDTF">2023-04-24T13:53:06Z</dcterms:created>
  <dcterms:modified xsi:type="dcterms:W3CDTF">2023-11-01T09:05:21Z</dcterms:modified>
</cp:coreProperties>
</file>